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4" r:id="rId6"/>
    <p:sldId id="266" r:id="rId7"/>
    <p:sldId id="267" r:id="rId8"/>
    <p:sldId id="268" r:id="rId9"/>
    <p:sldId id="269" r:id="rId10"/>
    <p:sldId id="270" r:id="rId11"/>
    <p:sldId id="265" r:id="rId12"/>
    <p:sldId id="260" r:id="rId13"/>
    <p:sldId id="259" r:id="rId14"/>
    <p:sldId id="26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297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47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110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748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083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66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201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35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843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265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60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69C9F-9E9A-4E1D-ABF6-6EF199AF30F4}" type="datetimeFigureOut">
              <a:rPr lang="en-US" smtClean="0"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3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Je </a:t>
            </a:r>
            <a:r>
              <a:rPr lang="en-US" sz="3600" dirty="0" err="1" smtClean="0">
                <a:latin typeface="Kristen ITC" pitchFamily="66" charset="0"/>
              </a:rPr>
              <a:t>donne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u="sng" dirty="0" smtClean="0">
                <a:latin typeface="Kristen ITC" pitchFamily="66" charset="0"/>
              </a:rPr>
              <a:t>les devoirs </a:t>
            </a:r>
            <a:r>
              <a:rPr lang="en-US" sz="3600" dirty="0" smtClean="0">
                <a:latin typeface="Kristen ITC" pitchFamily="66" charset="0"/>
              </a:rPr>
              <a:t>au prof.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896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355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prof </a:t>
            </a:r>
            <a:r>
              <a:rPr lang="en-US" sz="3600" dirty="0" smtClean="0">
                <a:latin typeface="Kristen ITC" pitchFamily="66" charset="0"/>
              </a:rPr>
              <a:t>me </a:t>
            </a:r>
            <a:r>
              <a:rPr lang="en-US" sz="3600" dirty="0" err="1" smtClean="0">
                <a:latin typeface="Kristen ITC" pitchFamily="66" charset="0"/>
              </a:rPr>
              <a:t>donne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u="sng" dirty="0" smtClean="0">
                <a:latin typeface="Kristen ITC" pitchFamily="66" charset="0"/>
              </a:rPr>
              <a:t>un </a:t>
            </a:r>
            <a:r>
              <a:rPr lang="en-US" sz="3600" u="sng" dirty="0" err="1" smtClean="0">
                <a:latin typeface="Kristen ITC" pitchFamily="66" charset="0"/>
              </a:rPr>
              <a:t>cadeau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417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355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On </a:t>
            </a:r>
            <a:r>
              <a:rPr lang="en-US" sz="3600" u="sng" dirty="0" smtClean="0">
                <a:latin typeface="Kristen ITC" pitchFamily="66" charset="0"/>
              </a:rPr>
              <a:t>les</a:t>
            </a:r>
            <a:r>
              <a:rPr lang="en-US" sz="3600" dirty="0" smtClean="0">
                <a:latin typeface="Kristen ITC" pitchFamily="66" charset="0"/>
              </a:rPr>
              <a:t> lave </a:t>
            </a:r>
            <a:r>
              <a:rPr lang="en-US" sz="3600" dirty="0" err="1" smtClean="0">
                <a:latin typeface="Kristen ITC" pitchFamily="66" charset="0"/>
              </a:rPr>
              <a:t>avant</a:t>
            </a:r>
            <a:r>
              <a:rPr lang="en-US" sz="3600" dirty="0" smtClean="0">
                <a:latin typeface="Kristen ITC" pitchFamily="66" charset="0"/>
              </a:rPr>
              <a:t> de manger.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234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Il </a:t>
            </a:r>
            <a:r>
              <a:rPr lang="en-US" sz="3600" u="sng" dirty="0" smtClean="0">
                <a:latin typeface="Kristen ITC" pitchFamily="66" charset="0"/>
              </a:rPr>
              <a:t>me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regarde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Il </a:t>
            </a:r>
            <a:r>
              <a:rPr lang="en-US" sz="3600" u="sng" dirty="0" smtClean="0">
                <a:latin typeface="Kristen ITC" pitchFamily="66" charset="0"/>
              </a:rPr>
              <a:t>me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donne</a:t>
            </a:r>
            <a:r>
              <a:rPr lang="en-US" sz="3600" dirty="0" smtClean="0">
                <a:latin typeface="Kristen ITC" pitchFamily="66" charset="0"/>
              </a:rPr>
              <a:t> un </a:t>
            </a:r>
            <a:r>
              <a:rPr lang="en-US" sz="3600" dirty="0" err="1" smtClean="0">
                <a:latin typeface="Kristen ITC" pitchFamily="66" charset="0"/>
              </a:rPr>
              <a:t>papier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825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Il </a:t>
            </a:r>
            <a:r>
              <a:rPr lang="en-US" sz="3600" u="sng" dirty="0" err="1" smtClean="0">
                <a:latin typeface="Kristen ITC" pitchFamily="66" charset="0"/>
              </a:rPr>
              <a:t>lui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parle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339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Nous </a:t>
            </a:r>
            <a:r>
              <a:rPr lang="en-US" sz="3600" dirty="0" err="1" smtClean="0">
                <a:latin typeface="Kristen ITC" pitchFamily="66" charset="0"/>
              </a:rPr>
              <a:t>regardons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u="sng" dirty="0" smtClean="0">
                <a:latin typeface="Kristen ITC" pitchFamily="66" charset="0"/>
              </a:rPr>
              <a:t>la </a:t>
            </a:r>
            <a:r>
              <a:rPr lang="en-US" sz="3600" u="sng" dirty="0" err="1" smtClean="0">
                <a:latin typeface="Kristen ITC" pitchFamily="66" charset="0"/>
              </a:rPr>
              <a:t>télé</a:t>
            </a:r>
            <a:r>
              <a:rPr lang="en-US" sz="3600" u="sng" dirty="0" smtClean="0">
                <a:latin typeface="Kristen ITC" pitchFamily="66" charset="0"/>
              </a:rPr>
              <a:t> </a:t>
            </a:r>
            <a:r>
              <a:rPr lang="en-US" sz="3600" dirty="0" smtClean="0">
                <a:latin typeface="Kristen ITC" pitchFamily="66" charset="0"/>
              </a:rPr>
              <a:t>après </a:t>
            </a:r>
            <a:r>
              <a:rPr lang="en-US" sz="3600" dirty="0" err="1" smtClean="0">
                <a:latin typeface="Kristen ITC" pitchFamily="66" charset="0"/>
              </a:rPr>
              <a:t>l’école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521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Il </a:t>
            </a:r>
            <a:r>
              <a:rPr lang="en-US" sz="3600" dirty="0" err="1" smtClean="0">
                <a:latin typeface="Kristen ITC" pitchFamily="66" charset="0"/>
              </a:rPr>
              <a:t>dit</a:t>
            </a:r>
            <a:r>
              <a:rPr lang="en-US" sz="3600" dirty="0" smtClean="0">
                <a:latin typeface="Kristen ITC" pitchFamily="66" charset="0"/>
              </a:rPr>
              <a:t> &lt;&lt; Bonjour! &gt;&gt; à </a:t>
            </a:r>
            <a:r>
              <a:rPr lang="en-US" sz="3600" u="sng" dirty="0" err="1" smtClean="0">
                <a:latin typeface="Kristen ITC" pitchFamily="66" charset="0"/>
              </a:rPr>
              <a:t>sa</a:t>
            </a:r>
            <a:r>
              <a:rPr lang="en-US" sz="3600" u="sng" dirty="0" smtClean="0">
                <a:latin typeface="Kristen ITC" pitchFamily="66" charset="0"/>
              </a:rPr>
              <a:t> </a:t>
            </a:r>
            <a:r>
              <a:rPr lang="en-US" sz="3600" u="sng" dirty="0" err="1" smtClean="0">
                <a:latin typeface="Kristen ITC" pitchFamily="66" charset="0"/>
              </a:rPr>
              <a:t>mère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042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Il </a:t>
            </a:r>
            <a:r>
              <a:rPr lang="en-US" sz="3600" dirty="0" err="1" smtClean="0">
                <a:latin typeface="Kristen ITC" pitchFamily="66" charset="0"/>
              </a:rPr>
              <a:t>parle</a:t>
            </a:r>
            <a:r>
              <a:rPr lang="en-US" sz="3600" dirty="0" smtClean="0">
                <a:latin typeface="Kristen ITC" pitchFamily="66" charset="0"/>
              </a:rPr>
              <a:t> à </a:t>
            </a:r>
            <a:r>
              <a:rPr lang="en-US" sz="3600" u="sng" dirty="0" smtClean="0">
                <a:latin typeface="Kristen ITC" pitchFamily="66" charset="0"/>
              </a:rPr>
              <a:t>son </a:t>
            </a:r>
            <a:r>
              <a:rPr lang="en-US" sz="3600" u="sng" dirty="0" err="1" smtClean="0">
                <a:latin typeface="Kristen ITC" pitchFamily="66" charset="0"/>
              </a:rPr>
              <a:t>ami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506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355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Nous </a:t>
            </a:r>
            <a:r>
              <a:rPr lang="en-US" sz="3600" dirty="0" err="1" smtClean="0">
                <a:latin typeface="Kristen ITC" pitchFamily="66" charset="0"/>
              </a:rPr>
              <a:t>avons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chanté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u="sng" dirty="0" err="1" smtClean="0">
                <a:latin typeface="Kristen ITC" pitchFamily="66" charset="0"/>
              </a:rPr>
              <a:t>l’hymne</a:t>
            </a:r>
            <a:r>
              <a:rPr lang="en-US" sz="3600" u="sng" dirty="0" smtClean="0">
                <a:latin typeface="Kristen ITC" pitchFamily="66" charset="0"/>
              </a:rPr>
              <a:t> </a:t>
            </a:r>
            <a:r>
              <a:rPr lang="en-US" sz="3600" u="sng" dirty="0" err="1" smtClean="0">
                <a:latin typeface="Kristen ITC" pitchFamily="66" charset="0"/>
              </a:rPr>
              <a:t>nationale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258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355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Vous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décorez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u="sng" dirty="0" smtClean="0">
                <a:latin typeface="Kristen ITC" pitchFamily="66" charset="0"/>
              </a:rPr>
              <a:t>le </a:t>
            </a:r>
            <a:r>
              <a:rPr lang="en-US" sz="3600" u="sng" dirty="0" err="1" smtClean="0">
                <a:latin typeface="Kristen ITC" pitchFamily="66" charset="0"/>
              </a:rPr>
              <a:t>sa</a:t>
            </a:r>
            <a:r>
              <a:rPr lang="en-US" sz="3600" u="sng" dirty="0" err="1">
                <a:latin typeface="Kristen ITC" pitchFamily="66" charset="0"/>
              </a:rPr>
              <a:t>p</a:t>
            </a:r>
            <a:r>
              <a:rPr lang="en-US" sz="3600" u="sng" dirty="0" err="1" smtClean="0">
                <a:latin typeface="Kristen ITC" pitchFamily="66" charset="0"/>
              </a:rPr>
              <a:t>in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839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355" y="3276600"/>
            <a:ext cx="8534400" cy="1200329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Tu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écoutes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u="sng" dirty="0" smtClean="0">
                <a:latin typeface="Kristen ITC" pitchFamily="66" charset="0"/>
              </a:rPr>
              <a:t>le </a:t>
            </a:r>
            <a:r>
              <a:rPr lang="en-US" sz="3600" u="sng" dirty="0" err="1" smtClean="0">
                <a:latin typeface="Kristen ITC" pitchFamily="66" charset="0"/>
              </a:rPr>
              <a:t>professeur</a:t>
            </a:r>
            <a:r>
              <a:rPr lang="en-US" sz="3600" u="sng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attentivement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753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355" y="3276600"/>
            <a:ext cx="8534400" cy="1200329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Je </a:t>
            </a:r>
            <a:r>
              <a:rPr lang="en-US" sz="3600" dirty="0" err="1" smtClean="0">
                <a:latin typeface="Kristen ITC" pitchFamily="66" charset="0"/>
              </a:rPr>
              <a:t>téléphone</a:t>
            </a:r>
            <a:r>
              <a:rPr lang="en-US" sz="3600" dirty="0" smtClean="0">
                <a:latin typeface="Kristen ITC" pitchFamily="66" charset="0"/>
              </a:rPr>
              <a:t> à </a:t>
            </a:r>
            <a:r>
              <a:rPr lang="en-US" sz="3600" u="sng" dirty="0" smtClean="0">
                <a:latin typeface="Kristen ITC" pitchFamily="66" charset="0"/>
              </a:rPr>
              <a:t>ma </a:t>
            </a:r>
            <a:r>
              <a:rPr lang="en-US" sz="3600" u="sng" dirty="0" err="1" smtClean="0">
                <a:latin typeface="Kristen ITC" pitchFamily="66" charset="0"/>
              </a:rPr>
              <a:t>mère</a:t>
            </a:r>
            <a:r>
              <a:rPr lang="en-US" sz="3600" u="sng" dirty="0" smtClean="0">
                <a:latin typeface="Kristen ITC" pitchFamily="66" charset="0"/>
              </a:rPr>
              <a:t> </a:t>
            </a:r>
            <a:r>
              <a:rPr lang="en-US" sz="3600" dirty="0" smtClean="0">
                <a:latin typeface="Kristen ITC" pitchFamily="66" charset="0"/>
              </a:rPr>
              <a:t>pour son </a:t>
            </a:r>
            <a:r>
              <a:rPr lang="en-US" sz="3600" dirty="0" err="1" smtClean="0">
                <a:latin typeface="Kristen ITC" pitchFamily="66" charset="0"/>
              </a:rPr>
              <a:t>anniversaire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212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355" y="3276600"/>
            <a:ext cx="8534400" cy="1200329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Ils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écrivent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souvent</a:t>
            </a:r>
            <a:r>
              <a:rPr lang="en-US" sz="3600" dirty="0" smtClean="0">
                <a:latin typeface="Kristen ITC" pitchFamily="66" charset="0"/>
              </a:rPr>
              <a:t> des </a:t>
            </a:r>
            <a:r>
              <a:rPr lang="en-US" sz="3600" dirty="0" err="1" smtClean="0">
                <a:latin typeface="Kristen ITC" pitchFamily="66" charset="0"/>
              </a:rPr>
              <a:t>lettres</a:t>
            </a:r>
            <a:r>
              <a:rPr lang="en-US" sz="3600" dirty="0" smtClean="0">
                <a:latin typeface="Kristen ITC" pitchFamily="66" charset="0"/>
              </a:rPr>
              <a:t> à </a:t>
            </a:r>
            <a:r>
              <a:rPr lang="en-US" sz="3600" u="sng" dirty="0" err="1" smtClean="0">
                <a:latin typeface="Kristen ITC" pitchFamily="66" charset="0"/>
              </a:rPr>
              <a:t>leurs</a:t>
            </a:r>
            <a:r>
              <a:rPr lang="en-US" sz="3600" u="sng" dirty="0" smtClean="0">
                <a:latin typeface="Kristen ITC" pitchFamily="66" charset="0"/>
              </a:rPr>
              <a:t> parents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663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177</Words>
  <Application>Microsoft Office PowerPoint</Application>
  <PresentationFormat>On-screen Show 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2012-03-16T11:39:40Z</dcterms:created>
  <dcterms:modified xsi:type="dcterms:W3CDTF">2012-12-07T12:41:01Z</dcterms:modified>
</cp:coreProperties>
</file>